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8" r:id="rId2"/>
    <p:sldId id="275" r:id="rId3"/>
    <p:sldId id="306" r:id="rId4"/>
    <p:sldId id="30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T EMML &amp; EMBS" id="{62AACEDD-5BB4-43A2-8D7F-C6E31D9AB7E6}">
          <p14:sldIdLst>
            <p14:sldId id="288"/>
            <p14:sldId id="275"/>
          </p14:sldIdLst>
        </p14:section>
        <p14:section name="RT EMTA &amp; EMTB" id="{47B0E62D-B4EB-454B-955B-E313FF02D2AF}">
          <p14:sldIdLst>
            <p14:sldId id="306"/>
            <p14:sldId id="30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660"/>
  </p:normalViewPr>
  <p:slideViewPr>
    <p:cSldViewPr snapToGrid="0">
      <p:cViewPr varScale="1">
        <p:scale>
          <a:sx n="45" d="100"/>
          <a:sy n="45" d="100"/>
        </p:scale>
        <p:origin x="58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 Yang  Wong" userId="6f282c69-5845-429e-9056-70f7710d5cbe" providerId="ADAL" clId="{E28D413E-D40D-4083-82BA-4AD7A969F7E0}"/>
    <pc:docChg chg="addSection modSection">
      <pc:chgData name="Qi Yang  Wong" userId="6f282c69-5845-429e-9056-70f7710d5cbe" providerId="ADAL" clId="{E28D413E-D40D-4083-82BA-4AD7A969F7E0}" dt="2025-10-27T03:34:57.519" v="1" actId="17846"/>
      <pc:docMkLst>
        <pc:docMk/>
      </pc:docMkLst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43187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52299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95418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3276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022733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074957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28803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88335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3610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69356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1467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63967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37616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276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70260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98045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41104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DC0A7ED-1F03-4C25-9228-BD78C03E44CF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FC223-3368-46DD-8CA5-3510C040571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80921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D0410-CA19-7EF9-79C1-8C7ADBE3D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7DA5BBC-80DB-8784-F8B8-CDEFE27E6E77}"/>
              </a:ext>
            </a:extLst>
          </p:cNvPr>
          <p:cNvSpPr txBox="1"/>
          <p:nvPr/>
        </p:nvSpPr>
        <p:spPr>
          <a:xfrm>
            <a:off x="330597" y="3290501"/>
            <a:ext cx="65985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200" dirty="0" err="1"/>
              <a:t>df</a:t>
            </a:r>
            <a:r>
              <a:rPr lang="en-MY" sz="1200" dirty="0"/>
              <a:t>["TOTAL_COOLING_RT"] = (</a:t>
            </a:r>
            <a:r>
              <a:rPr lang="en-MY" sz="1200" dirty="0" err="1"/>
              <a:t>df</a:t>
            </a:r>
            <a:r>
              <a:rPr lang="en-MY" sz="1200" dirty="0"/>
              <a:t>["EMML_MOD_PWR"]+</a:t>
            </a:r>
            <a:r>
              <a:rPr lang="en-MY" sz="1200" dirty="0" err="1"/>
              <a:t>df</a:t>
            </a:r>
            <a:r>
              <a:rPr lang="en-MY" sz="1200" dirty="0"/>
              <a:t>["EMBS_MOD_PWR"]) / 3.517</a:t>
            </a:r>
          </a:p>
        </p:txBody>
      </p:sp>
      <p:pic>
        <p:nvPicPr>
          <p:cNvPr id="6" name="Picture 5" descr="A graph of a graph&#10;&#10;AI-generated content may be incorrect.">
            <a:extLst>
              <a:ext uri="{FF2B5EF4-FFF2-40B4-BE49-F238E27FC236}">
                <a16:creationId xmlns:a16="http://schemas.microsoft.com/office/drawing/2014/main" id="{24E1666B-A786-C9C6-4F00-F69ED4534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3021512"/>
          </a:xfrm>
          <a:prstGeom prst="rect">
            <a:avLst/>
          </a:prstGeom>
        </p:spPr>
      </p:pic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A11CA5F9-9BCC-93A5-6D02-91ED999D0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6" y="0"/>
            <a:ext cx="6096004" cy="3021512"/>
          </a:xfrm>
          <a:prstGeom prst="rect">
            <a:avLst/>
          </a:prstGeom>
        </p:spPr>
      </p:pic>
      <p:pic>
        <p:nvPicPr>
          <p:cNvPr id="15" name="Picture 14" descr="A graph of a graph&#10;&#10;AI-generated content may be incorrect.">
            <a:extLst>
              <a:ext uri="{FF2B5EF4-FFF2-40B4-BE49-F238E27FC236}">
                <a16:creationId xmlns:a16="http://schemas.microsoft.com/office/drawing/2014/main" id="{4123C7E0-B750-3A5B-7494-1EEFC8E15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6491"/>
            <a:ext cx="6095996" cy="3021509"/>
          </a:xfrm>
          <a:prstGeom prst="rect">
            <a:avLst/>
          </a:prstGeom>
        </p:spPr>
      </p:pic>
      <p:pic>
        <p:nvPicPr>
          <p:cNvPr id="19" name="Picture 18" descr="A graph of a graph&#10;&#10;AI-generated content may be incorrect.">
            <a:extLst>
              <a:ext uri="{FF2B5EF4-FFF2-40B4-BE49-F238E27FC236}">
                <a16:creationId xmlns:a16="http://schemas.microsoft.com/office/drawing/2014/main" id="{5BFF0700-996D-983C-8A45-A2693803FB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6" y="3836488"/>
            <a:ext cx="6096003" cy="30215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3C6BE9F-6EBA-6FD1-4896-25399BCDFC13}"/>
              </a:ext>
            </a:extLst>
          </p:cNvPr>
          <p:cNvSpPr txBox="1"/>
          <p:nvPr/>
        </p:nvSpPr>
        <p:spPr>
          <a:xfrm>
            <a:off x="6695440" y="3267949"/>
            <a:ext cx="5192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8am-830am operate till around 930pm-10pm</a:t>
            </a:r>
          </a:p>
        </p:txBody>
      </p:sp>
    </p:spTree>
    <p:extLst>
      <p:ext uri="{BB962C8B-B14F-4D97-AF65-F5344CB8AC3E}">
        <p14:creationId xmlns:p14="http://schemas.microsoft.com/office/powerpoint/2010/main" val="385976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BAB9F-2ADD-9DFF-33B9-23DD0C2EC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E28D9CA-982A-FEAD-54B2-6BE221DB0EF3}"/>
              </a:ext>
            </a:extLst>
          </p:cNvPr>
          <p:cNvSpPr txBox="1"/>
          <p:nvPr/>
        </p:nvSpPr>
        <p:spPr>
          <a:xfrm>
            <a:off x="117237" y="3290501"/>
            <a:ext cx="64969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200" dirty="0" err="1"/>
              <a:t>df</a:t>
            </a:r>
            <a:r>
              <a:rPr lang="en-MY" sz="1200" dirty="0"/>
              <a:t>["TOTAL_COOLING_RT"] = (</a:t>
            </a:r>
            <a:r>
              <a:rPr lang="en-MY" sz="1200" dirty="0" err="1"/>
              <a:t>df</a:t>
            </a:r>
            <a:r>
              <a:rPr lang="en-MY" sz="1200" dirty="0"/>
              <a:t>["EMML_MOD_PWR"]+</a:t>
            </a:r>
            <a:r>
              <a:rPr lang="en-MY" sz="1200" dirty="0" err="1"/>
              <a:t>df</a:t>
            </a:r>
            <a:r>
              <a:rPr lang="en-MY" sz="1200" dirty="0"/>
              <a:t>["EMBS_MOD_PWR"]) / 3.517</a:t>
            </a:r>
          </a:p>
        </p:txBody>
      </p:sp>
      <p:pic>
        <p:nvPicPr>
          <p:cNvPr id="4" name="Picture 3" descr="A graph of a graph&#10;&#10;AI-generated content may be incorrect.">
            <a:extLst>
              <a:ext uri="{FF2B5EF4-FFF2-40B4-BE49-F238E27FC236}">
                <a16:creationId xmlns:a16="http://schemas.microsoft.com/office/drawing/2014/main" id="{6C4FBD3B-042B-B750-0F1C-E9300AF1F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3021511"/>
          </a:xfrm>
          <a:prstGeom prst="rect">
            <a:avLst/>
          </a:prstGeom>
        </p:spPr>
      </p:pic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668BA334-14B3-9E05-CDC6-5B92FBFF74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0"/>
            <a:ext cx="6096001" cy="3021511"/>
          </a:xfrm>
          <a:prstGeom prst="rect">
            <a:avLst/>
          </a:prstGeom>
        </p:spPr>
      </p:pic>
      <p:pic>
        <p:nvPicPr>
          <p:cNvPr id="13" name="Picture 12" descr="A graph showing a number of different colored lines&#10;&#10;AI-generated content may be incorrect.">
            <a:extLst>
              <a:ext uri="{FF2B5EF4-FFF2-40B4-BE49-F238E27FC236}">
                <a16:creationId xmlns:a16="http://schemas.microsoft.com/office/drawing/2014/main" id="{6F621FB3-A5F6-1621-8906-A437FCF1A1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5" y="3836489"/>
            <a:ext cx="6096001" cy="3021511"/>
          </a:xfrm>
          <a:prstGeom prst="rect">
            <a:avLst/>
          </a:prstGeom>
        </p:spPr>
      </p:pic>
      <p:pic>
        <p:nvPicPr>
          <p:cNvPr id="16" name="Picture 15" descr="A graph showing a graph&#10;&#10;AI-generated content may be incorrect.">
            <a:extLst>
              <a:ext uri="{FF2B5EF4-FFF2-40B4-BE49-F238E27FC236}">
                <a16:creationId xmlns:a16="http://schemas.microsoft.com/office/drawing/2014/main" id="{FFA9DD86-13D1-5587-7865-F0D2478FA5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6492"/>
            <a:ext cx="6095995" cy="30215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B9DB65D-5485-402B-EB67-0957749C20C5}"/>
              </a:ext>
            </a:extLst>
          </p:cNvPr>
          <p:cNvSpPr txBox="1"/>
          <p:nvPr/>
        </p:nvSpPr>
        <p:spPr>
          <a:xfrm>
            <a:off x="6695440" y="3267949"/>
            <a:ext cx="46313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600" dirty="0"/>
              <a:t>8am-830am operate till around 930pm-10pm</a:t>
            </a:r>
          </a:p>
        </p:txBody>
      </p:sp>
    </p:spTree>
    <p:extLst>
      <p:ext uri="{BB962C8B-B14F-4D97-AF65-F5344CB8AC3E}">
        <p14:creationId xmlns:p14="http://schemas.microsoft.com/office/powerpoint/2010/main" val="414543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584E-70BE-3A54-E367-117B9771C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9EEB4-4FCA-9392-2170-83237E224EF6}"/>
              </a:ext>
            </a:extLst>
          </p:cNvPr>
          <p:cNvSpPr txBox="1"/>
          <p:nvPr/>
        </p:nvSpPr>
        <p:spPr>
          <a:xfrm>
            <a:off x="406631" y="3298193"/>
            <a:ext cx="58316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100" dirty="0" err="1"/>
              <a:t>df</a:t>
            </a:r>
            <a:r>
              <a:rPr lang="en-MY" sz="1100" dirty="0"/>
              <a:t>["TOTAL_COOLING_RT"] = (</a:t>
            </a:r>
            <a:r>
              <a:rPr lang="en-MY" sz="1100" dirty="0" err="1"/>
              <a:t>df</a:t>
            </a:r>
            <a:r>
              <a:rPr lang="en-MY" sz="1100" dirty="0"/>
              <a:t>["EMTA_MOD_PWR"]+</a:t>
            </a:r>
            <a:r>
              <a:rPr lang="en-MY" sz="1100" dirty="0" err="1"/>
              <a:t>df</a:t>
            </a:r>
            <a:r>
              <a:rPr lang="en-MY" sz="1100" dirty="0"/>
              <a:t>["EMTB_MOD_PWR"]) / 3.517</a:t>
            </a:r>
          </a:p>
        </p:txBody>
      </p:sp>
      <p:pic>
        <p:nvPicPr>
          <p:cNvPr id="3" name="Picture 2" descr="A graph of a graph&#10;&#10;AI-generated content may be incorrect.">
            <a:extLst>
              <a:ext uri="{FF2B5EF4-FFF2-40B4-BE49-F238E27FC236}">
                <a16:creationId xmlns:a16="http://schemas.microsoft.com/office/drawing/2014/main" id="{2B9CB5B0-923A-C3CB-0011-2A9766126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3021510"/>
          </a:xfrm>
          <a:prstGeom prst="rect">
            <a:avLst/>
          </a:prstGeom>
        </p:spPr>
      </p:pic>
      <p:pic>
        <p:nvPicPr>
          <p:cNvPr id="6" name="Picture 5" descr="A graph of a graph&#10;&#10;AI-generated content may be incorrect.">
            <a:extLst>
              <a:ext uri="{FF2B5EF4-FFF2-40B4-BE49-F238E27FC236}">
                <a16:creationId xmlns:a16="http://schemas.microsoft.com/office/drawing/2014/main" id="{979BEC2F-2614-EF66-4DE4-BAA584D33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4" y="-1"/>
            <a:ext cx="6095996" cy="3021509"/>
          </a:xfrm>
          <a:prstGeom prst="rect">
            <a:avLst/>
          </a:prstGeom>
        </p:spPr>
      </p:pic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A9D511FA-CC18-C24F-2DDF-95E2BD504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6490"/>
            <a:ext cx="6095999" cy="3021510"/>
          </a:xfrm>
          <a:prstGeom prst="rect">
            <a:avLst/>
          </a:prstGeom>
        </p:spPr>
      </p:pic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374AF125-B7B3-103C-7066-3D7897D195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36490"/>
            <a:ext cx="6095999" cy="302151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63ACC7C-358A-6ABA-BDBC-25D189A391E7}"/>
              </a:ext>
            </a:extLst>
          </p:cNvPr>
          <p:cNvSpPr txBox="1"/>
          <p:nvPr/>
        </p:nvSpPr>
        <p:spPr>
          <a:xfrm>
            <a:off x="6553200" y="3217656"/>
            <a:ext cx="378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Cuts in 1030am Stop 4-5pm</a:t>
            </a:r>
          </a:p>
        </p:txBody>
      </p:sp>
    </p:spTree>
    <p:extLst>
      <p:ext uri="{BB962C8B-B14F-4D97-AF65-F5344CB8AC3E}">
        <p14:creationId xmlns:p14="http://schemas.microsoft.com/office/powerpoint/2010/main" val="1937808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C1DA-C827-53C7-76CB-6CB5ACC56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26D60B9-3DC3-CDA3-D459-82E67E06A72D}"/>
              </a:ext>
            </a:extLst>
          </p:cNvPr>
          <p:cNvSpPr txBox="1"/>
          <p:nvPr/>
        </p:nvSpPr>
        <p:spPr>
          <a:xfrm>
            <a:off x="1070265" y="3120828"/>
            <a:ext cx="47590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1100" dirty="0" err="1"/>
              <a:t>df</a:t>
            </a:r>
            <a:r>
              <a:rPr lang="en-MY" sz="1100" dirty="0"/>
              <a:t>["TOTAL_COOLING_RT"] = (</a:t>
            </a:r>
            <a:r>
              <a:rPr lang="en-MY" sz="1100" dirty="0" err="1"/>
              <a:t>df</a:t>
            </a:r>
            <a:r>
              <a:rPr lang="en-MY" sz="1100" dirty="0"/>
              <a:t>["EMTA_MOD_PWR"]+</a:t>
            </a:r>
            <a:r>
              <a:rPr lang="en-MY" sz="1100" dirty="0" err="1"/>
              <a:t>df</a:t>
            </a:r>
            <a:r>
              <a:rPr lang="en-MY" sz="1100" dirty="0"/>
              <a:t>["EMTB_MOD_PWR"]) / 3.517</a:t>
            </a:r>
          </a:p>
        </p:txBody>
      </p:sp>
      <p:pic>
        <p:nvPicPr>
          <p:cNvPr id="3" name="Picture 2" descr="A graph showing a graph&#10;&#10;AI-generated content may be incorrect.">
            <a:extLst>
              <a:ext uri="{FF2B5EF4-FFF2-40B4-BE49-F238E27FC236}">
                <a16:creationId xmlns:a16="http://schemas.microsoft.com/office/drawing/2014/main" id="{4B9730E1-5FAD-7EEB-FBEB-2E9130452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836489"/>
            <a:ext cx="6096001" cy="3021511"/>
          </a:xfrm>
          <a:prstGeom prst="rect">
            <a:avLst/>
          </a:prstGeom>
        </p:spPr>
      </p:pic>
      <p:pic>
        <p:nvPicPr>
          <p:cNvPr id="6" name="Picture 5" descr="A graph of a graph&#10;&#10;AI-generated content may be incorrect.">
            <a:extLst>
              <a:ext uri="{FF2B5EF4-FFF2-40B4-BE49-F238E27FC236}">
                <a16:creationId xmlns:a16="http://schemas.microsoft.com/office/drawing/2014/main" id="{E72A1B98-E8B3-7A1B-DA20-4E0D9872D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6489"/>
            <a:ext cx="6096000" cy="3021511"/>
          </a:xfrm>
          <a:prstGeom prst="rect">
            <a:avLst/>
          </a:prstGeom>
        </p:spPr>
      </p:pic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BFA8B6D9-4521-3F85-7B76-81AAD895A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0"/>
            <a:ext cx="6096001" cy="3021511"/>
          </a:xfrm>
          <a:prstGeom prst="rect">
            <a:avLst/>
          </a:prstGeom>
        </p:spPr>
      </p:pic>
      <p:pic>
        <p:nvPicPr>
          <p:cNvPr id="15" name="Picture 14" descr="A graph of a graph&#10;&#10;AI-generated content may be incorrect.">
            <a:extLst>
              <a:ext uri="{FF2B5EF4-FFF2-40B4-BE49-F238E27FC236}">
                <a16:creationId xmlns:a16="http://schemas.microsoft.com/office/drawing/2014/main" id="{ECF1FA7C-C5B5-6338-C4A2-15FA1B4DD8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8" cy="30215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CCDF1A6-6738-3E3B-2F56-9FE9CA909312}"/>
              </a:ext>
            </a:extLst>
          </p:cNvPr>
          <p:cNvSpPr txBox="1"/>
          <p:nvPr/>
        </p:nvSpPr>
        <p:spPr>
          <a:xfrm>
            <a:off x="6670964" y="3231573"/>
            <a:ext cx="39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Sundays value 0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031203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</TotalTime>
  <Words>130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 Yang  Wong</dc:creator>
  <cp:lastModifiedBy>Qi Yang  Wong</cp:lastModifiedBy>
  <cp:revision>1</cp:revision>
  <dcterms:created xsi:type="dcterms:W3CDTF">2025-10-27T03:32:08Z</dcterms:created>
  <dcterms:modified xsi:type="dcterms:W3CDTF">2025-10-27T03:35:03Z</dcterms:modified>
</cp:coreProperties>
</file>

<file path=docProps/thumbnail.jpeg>
</file>